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7" r:id="rId3"/>
    <p:sldId id="275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281" r:id="rId14"/>
    <p:sldId id="302" r:id="rId15"/>
    <p:sldId id="282" r:id="rId16"/>
    <p:sldId id="285" r:id="rId17"/>
    <p:sldId id="287" r:id="rId18"/>
    <p:sldId id="291" r:id="rId19"/>
    <p:sldId id="303" r:id="rId2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A3AA74-8A4D-40C8-88CF-CCFF7B781564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nl-NL"/>
        </a:p>
      </dgm:t>
    </dgm:pt>
    <dgm:pt modelId="{C5E807E0-C339-44D8-BC95-360551BEF6C7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nl-NL" sz="2800" b="1" dirty="0" smtClean="0">
              <a:solidFill>
                <a:schemeClr val="tx1"/>
              </a:solidFill>
            </a:rPr>
            <a:t>Landsheer der Nederlanden </a:t>
          </a:r>
        </a:p>
        <a:p>
          <a:r>
            <a:rPr lang="nl-NL" sz="2300" b="1" dirty="0" smtClean="0">
              <a:solidFill>
                <a:schemeClr val="tx1"/>
              </a:solidFill>
            </a:rPr>
            <a:t>= koning van Spanje (Madrid)</a:t>
          </a:r>
          <a:endParaRPr lang="nl-NL" sz="2300" b="1" dirty="0">
            <a:solidFill>
              <a:schemeClr val="tx1"/>
            </a:solidFill>
          </a:endParaRPr>
        </a:p>
      </dgm:t>
    </dgm:pt>
    <dgm:pt modelId="{C5CBC5B7-6B69-496E-9161-35EDB55256FD}" type="parTrans" cxnId="{2FDF9621-9255-4AF2-8B2E-A80A2F45573E}">
      <dgm:prSet/>
      <dgm:spPr/>
      <dgm:t>
        <a:bodyPr/>
        <a:lstStyle/>
        <a:p>
          <a:endParaRPr lang="nl-NL"/>
        </a:p>
      </dgm:t>
    </dgm:pt>
    <dgm:pt modelId="{2D08FF4D-4F19-499A-B523-78E3D279FD01}" type="sibTrans" cxnId="{2FDF9621-9255-4AF2-8B2E-A80A2F45573E}">
      <dgm:prSet/>
      <dgm:spPr/>
      <dgm:t>
        <a:bodyPr/>
        <a:lstStyle/>
        <a:p>
          <a:endParaRPr lang="nl-NL"/>
        </a:p>
      </dgm:t>
    </dgm:pt>
    <dgm:pt modelId="{2A90A4E1-D72E-441C-85A5-B7E06D71D27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nl-NL" b="1" dirty="0" smtClean="0"/>
            <a:t>Landvoogd der Nederlanden (Brussel)</a:t>
          </a:r>
          <a:endParaRPr lang="nl-NL" b="1" dirty="0"/>
        </a:p>
      </dgm:t>
    </dgm:pt>
    <dgm:pt modelId="{AD4CBAC7-3F13-4B05-8E75-64605F186F3F}" type="parTrans" cxnId="{B7B47262-BF39-42D1-A773-3F78342965A4}">
      <dgm:prSet/>
      <dgm:spPr/>
      <dgm:t>
        <a:bodyPr/>
        <a:lstStyle/>
        <a:p>
          <a:endParaRPr lang="nl-NL"/>
        </a:p>
      </dgm:t>
    </dgm:pt>
    <dgm:pt modelId="{A1FD6E39-6A27-40B4-8BA2-E3A1EFE8EBED}" type="sibTrans" cxnId="{B7B47262-BF39-42D1-A773-3F78342965A4}">
      <dgm:prSet/>
      <dgm:spPr/>
      <dgm:t>
        <a:bodyPr/>
        <a:lstStyle/>
        <a:p>
          <a:endParaRPr lang="nl-NL"/>
        </a:p>
      </dgm:t>
    </dgm:pt>
    <dgm:pt modelId="{174843D2-E1E8-455E-972B-DA262C64C10B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nl-NL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Stadhouder </a:t>
          </a:r>
          <a:r>
            <a:rPr lang="nl-NL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nl-NL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gewest)</a:t>
          </a:r>
          <a:endParaRPr lang="nl-NL" dirty="0"/>
        </a:p>
      </dgm:t>
    </dgm:pt>
    <dgm:pt modelId="{79AA71DF-75AC-405E-8F6F-F1A8223EF2D0}" type="parTrans" cxnId="{A1C92A34-B1B7-4194-A5A8-2BDE684AE7A3}">
      <dgm:prSet/>
      <dgm:spPr/>
      <dgm:t>
        <a:bodyPr/>
        <a:lstStyle/>
        <a:p>
          <a:endParaRPr lang="nl-NL"/>
        </a:p>
      </dgm:t>
    </dgm:pt>
    <dgm:pt modelId="{99601EB7-7B8A-44AC-AE8A-BB55C92AEB7A}" type="sibTrans" cxnId="{A1C92A34-B1B7-4194-A5A8-2BDE684AE7A3}">
      <dgm:prSet/>
      <dgm:spPr/>
      <dgm:t>
        <a:bodyPr/>
        <a:lstStyle/>
        <a:p>
          <a:endParaRPr lang="nl-NL"/>
        </a:p>
      </dgm:t>
    </dgm:pt>
    <dgm:pt modelId="{F1F20E69-73FF-4456-BC29-186988E3ECA0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nl-NL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Stadhouder </a:t>
          </a:r>
          <a:r>
            <a:rPr lang="nl-NL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nl-NL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gewest)</a:t>
          </a:r>
          <a:r>
            <a:rPr lang="nl-NL" dirty="0" smtClean="0"/>
            <a:t> </a:t>
          </a:r>
          <a:endParaRPr lang="nl-NL" dirty="0"/>
        </a:p>
      </dgm:t>
    </dgm:pt>
    <dgm:pt modelId="{14083F9E-03CF-432D-AE85-83027C121BCA}" type="parTrans" cxnId="{649374BA-F87F-4FC7-85F3-36D9B07EF356}">
      <dgm:prSet/>
      <dgm:spPr/>
      <dgm:t>
        <a:bodyPr/>
        <a:lstStyle/>
        <a:p>
          <a:endParaRPr lang="nl-NL"/>
        </a:p>
      </dgm:t>
    </dgm:pt>
    <dgm:pt modelId="{B526B2A8-4925-4E98-9E0F-BF6DE27F6C50}" type="sibTrans" cxnId="{649374BA-F87F-4FC7-85F3-36D9B07EF356}">
      <dgm:prSet/>
      <dgm:spPr/>
      <dgm:t>
        <a:bodyPr/>
        <a:lstStyle/>
        <a:p>
          <a:endParaRPr lang="nl-NL"/>
        </a:p>
      </dgm:t>
    </dgm:pt>
    <dgm:pt modelId="{A3ABD3A7-BF83-4C76-A990-490684CDBCAD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nl-NL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Stadhouder </a:t>
          </a:r>
          <a:r>
            <a:rPr lang="nl-NL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nl-NL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gewest)</a:t>
          </a:r>
          <a:endParaRPr lang="nl-NL" dirty="0"/>
        </a:p>
      </dgm:t>
    </dgm:pt>
    <dgm:pt modelId="{F83F3267-CE3F-46D6-824C-23DF6EF5BBA7}" type="parTrans" cxnId="{366CA228-8D8F-4E5C-B619-09D01665E666}">
      <dgm:prSet/>
      <dgm:spPr/>
      <dgm:t>
        <a:bodyPr/>
        <a:lstStyle/>
        <a:p>
          <a:endParaRPr lang="nl-NL"/>
        </a:p>
      </dgm:t>
    </dgm:pt>
    <dgm:pt modelId="{6D074A0C-7136-4C16-8D96-1705135B20A1}" type="sibTrans" cxnId="{366CA228-8D8F-4E5C-B619-09D01665E666}">
      <dgm:prSet/>
      <dgm:spPr/>
      <dgm:t>
        <a:bodyPr/>
        <a:lstStyle/>
        <a:p>
          <a:endParaRPr lang="nl-NL"/>
        </a:p>
      </dgm:t>
    </dgm:pt>
    <dgm:pt modelId="{401024BD-1FCB-4BAB-AF10-8C40274D678D}" type="pres">
      <dgm:prSet presAssocID="{4CA3AA74-8A4D-40C8-88CF-CCFF7B7815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51FDB6E0-D55D-4560-AE3C-F63A4354BF9E}" type="pres">
      <dgm:prSet presAssocID="{C5E807E0-C339-44D8-BC95-360551BEF6C7}" presName="hierRoot1" presStyleCnt="0"/>
      <dgm:spPr/>
    </dgm:pt>
    <dgm:pt modelId="{57AFB4B4-1546-4AB4-89E3-C768FADD939B}" type="pres">
      <dgm:prSet presAssocID="{C5E807E0-C339-44D8-BC95-360551BEF6C7}" presName="composite" presStyleCnt="0"/>
      <dgm:spPr/>
    </dgm:pt>
    <dgm:pt modelId="{F5B71A5B-3F13-4595-A517-D9DA27DFABD6}" type="pres">
      <dgm:prSet presAssocID="{C5E807E0-C339-44D8-BC95-360551BEF6C7}" presName="background" presStyleLbl="node0" presStyleIdx="0" presStyleCnt="1"/>
      <dgm:spPr/>
    </dgm:pt>
    <dgm:pt modelId="{E12DA411-069D-42BD-BF8C-346FCDD86F94}" type="pres">
      <dgm:prSet presAssocID="{C5E807E0-C339-44D8-BC95-360551BEF6C7}" presName="text" presStyleLbl="fgAcc0" presStyleIdx="0" presStyleCnt="1" custScaleX="287626" custScaleY="15667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01D68C8D-3FA2-43D1-AA4F-C9205138BC22}" type="pres">
      <dgm:prSet presAssocID="{C5E807E0-C339-44D8-BC95-360551BEF6C7}" presName="hierChild2" presStyleCnt="0"/>
      <dgm:spPr/>
    </dgm:pt>
    <dgm:pt modelId="{CA66E276-9F12-40F9-A3CA-87797F30CBD8}" type="pres">
      <dgm:prSet presAssocID="{AD4CBAC7-3F13-4B05-8E75-64605F186F3F}" presName="Name10" presStyleLbl="parChTrans1D2" presStyleIdx="0" presStyleCnt="1"/>
      <dgm:spPr/>
      <dgm:t>
        <a:bodyPr/>
        <a:lstStyle/>
        <a:p>
          <a:endParaRPr lang="nl-NL"/>
        </a:p>
      </dgm:t>
    </dgm:pt>
    <dgm:pt modelId="{14002B4E-832E-4E7E-8ACC-B0DD1D8EAB42}" type="pres">
      <dgm:prSet presAssocID="{2A90A4E1-D72E-441C-85A5-B7E06D71D27C}" presName="hierRoot2" presStyleCnt="0"/>
      <dgm:spPr/>
    </dgm:pt>
    <dgm:pt modelId="{F0374058-EDD9-4947-A90C-44477147B805}" type="pres">
      <dgm:prSet presAssocID="{2A90A4E1-D72E-441C-85A5-B7E06D71D27C}" presName="composite2" presStyleCnt="0"/>
      <dgm:spPr/>
    </dgm:pt>
    <dgm:pt modelId="{467829DE-519C-4C65-9DEA-5A11CAB40D3B}" type="pres">
      <dgm:prSet presAssocID="{2A90A4E1-D72E-441C-85A5-B7E06D71D27C}" presName="background2" presStyleLbl="node2" presStyleIdx="0" presStyleCnt="1"/>
      <dgm:spPr/>
    </dgm:pt>
    <dgm:pt modelId="{89BDB06B-23D1-4D34-9EDB-B5CCBBBCBF78}" type="pres">
      <dgm:prSet presAssocID="{2A90A4E1-D72E-441C-85A5-B7E06D71D27C}" presName="text2" presStyleLbl="fgAcc2" presStyleIdx="0" presStyleCnt="1" custScaleX="26863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6644293-0576-48CA-B8BE-E32068D9CD31}" type="pres">
      <dgm:prSet presAssocID="{2A90A4E1-D72E-441C-85A5-B7E06D71D27C}" presName="hierChild3" presStyleCnt="0"/>
      <dgm:spPr/>
    </dgm:pt>
    <dgm:pt modelId="{805D9F42-C36C-41EA-B2BB-B997BEA2C00D}" type="pres">
      <dgm:prSet presAssocID="{79AA71DF-75AC-405E-8F6F-F1A8223EF2D0}" presName="Name17" presStyleLbl="parChTrans1D3" presStyleIdx="0" presStyleCnt="3"/>
      <dgm:spPr/>
      <dgm:t>
        <a:bodyPr/>
        <a:lstStyle/>
        <a:p>
          <a:endParaRPr lang="nl-NL"/>
        </a:p>
      </dgm:t>
    </dgm:pt>
    <dgm:pt modelId="{91E9A2B4-8AD2-45D5-B135-DF0579FB46D9}" type="pres">
      <dgm:prSet presAssocID="{174843D2-E1E8-455E-972B-DA262C64C10B}" presName="hierRoot3" presStyleCnt="0"/>
      <dgm:spPr/>
    </dgm:pt>
    <dgm:pt modelId="{33132D99-A68A-4259-85E1-313CA47F103B}" type="pres">
      <dgm:prSet presAssocID="{174843D2-E1E8-455E-972B-DA262C64C10B}" presName="composite3" presStyleCnt="0"/>
      <dgm:spPr/>
    </dgm:pt>
    <dgm:pt modelId="{630CBDC9-516C-42B2-87BA-512E4EFA8F8A}" type="pres">
      <dgm:prSet presAssocID="{174843D2-E1E8-455E-972B-DA262C64C10B}" presName="background3" presStyleLbl="node3" presStyleIdx="0" presStyleCnt="3"/>
      <dgm:spPr/>
      <dgm:t>
        <a:bodyPr/>
        <a:lstStyle/>
        <a:p>
          <a:endParaRPr lang="nl-NL"/>
        </a:p>
      </dgm:t>
    </dgm:pt>
    <dgm:pt modelId="{CEA9F19A-6313-4CB5-A7B8-A427CEFA2757}" type="pres">
      <dgm:prSet presAssocID="{174843D2-E1E8-455E-972B-DA262C64C10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35D460A3-0928-4C0D-B7FE-8296CAA1C136}" type="pres">
      <dgm:prSet presAssocID="{174843D2-E1E8-455E-972B-DA262C64C10B}" presName="hierChild4" presStyleCnt="0"/>
      <dgm:spPr/>
    </dgm:pt>
    <dgm:pt modelId="{42800C6E-C109-40B8-B353-7DA5A1D4C59D}" type="pres">
      <dgm:prSet presAssocID="{14083F9E-03CF-432D-AE85-83027C121BCA}" presName="Name17" presStyleLbl="parChTrans1D3" presStyleIdx="1" presStyleCnt="3"/>
      <dgm:spPr/>
      <dgm:t>
        <a:bodyPr/>
        <a:lstStyle/>
        <a:p>
          <a:endParaRPr lang="nl-NL"/>
        </a:p>
      </dgm:t>
    </dgm:pt>
    <dgm:pt modelId="{3554AD42-FA52-4819-8CC4-869A02492913}" type="pres">
      <dgm:prSet presAssocID="{F1F20E69-73FF-4456-BC29-186988E3ECA0}" presName="hierRoot3" presStyleCnt="0"/>
      <dgm:spPr/>
    </dgm:pt>
    <dgm:pt modelId="{E8FB0689-A0AA-43FB-AA20-DFEF9019362C}" type="pres">
      <dgm:prSet presAssocID="{F1F20E69-73FF-4456-BC29-186988E3ECA0}" presName="composite3" presStyleCnt="0"/>
      <dgm:spPr/>
    </dgm:pt>
    <dgm:pt modelId="{FE6C2861-E06D-4DA8-98A1-5DBD67EEDF18}" type="pres">
      <dgm:prSet presAssocID="{F1F20E69-73FF-4456-BC29-186988E3ECA0}" presName="background3" presStyleLbl="node3" presStyleIdx="1" presStyleCnt="3"/>
      <dgm:spPr/>
    </dgm:pt>
    <dgm:pt modelId="{47D6D83F-1E8E-439E-AD96-0DD60F80D0D3}" type="pres">
      <dgm:prSet presAssocID="{F1F20E69-73FF-4456-BC29-186988E3ECA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5163FC64-7964-4B6C-95E5-26546AB221B6}" type="pres">
      <dgm:prSet presAssocID="{F1F20E69-73FF-4456-BC29-186988E3ECA0}" presName="hierChild4" presStyleCnt="0"/>
      <dgm:spPr/>
    </dgm:pt>
    <dgm:pt modelId="{00FB76DF-9DD9-4771-ADC9-AE4F2A3BB402}" type="pres">
      <dgm:prSet presAssocID="{F83F3267-CE3F-46D6-824C-23DF6EF5BBA7}" presName="Name17" presStyleLbl="parChTrans1D3" presStyleIdx="2" presStyleCnt="3"/>
      <dgm:spPr/>
      <dgm:t>
        <a:bodyPr/>
        <a:lstStyle/>
        <a:p>
          <a:endParaRPr lang="nl-NL"/>
        </a:p>
      </dgm:t>
    </dgm:pt>
    <dgm:pt modelId="{1B916630-A4E3-4531-9F57-01877267F5D1}" type="pres">
      <dgm:prSet presAssocID="{A3ABD3A7-BF83-4C76-A990-490684CDBCAD}" presName="hierRoot3" presStyleCnt="0"/>
      <dgm:spPr/>
    </dgm:pt>
    <dgm:pt modelId="{309D09CD-0D67-4466-A086-794FE70A9A5A}" type="pres">
      <dgm:prSet presAssocID="{A3ABD3A7-BF83-4C76-A990-490684CDBCAD}" presName="composite3" presStyleCnt="0"/>
      <dgm:spPr/>
    </dgm:pt>
    <dgm:pt modelId="{65098BCD-E6D0-44FB-8429-B9926EC11945}" type="pres">
      <dgm:prSet presAssocID="{A3ABD3A7-BF83-4C76-A990-490684CDBCAD}" presName="background3" presStyleLbl="node3" presStyleIdx="2" presStyleCnt="3"/>
      <dgm:spPr/>
    </dgm:pt>
    <dgm:pt modelId="{E1F15F54-E965-425C-8484-490D19E13DA5}" type="pres">
      <dgm:prSet presAssocID="{A3ABD3A7-BF83-4C76-A990-490684CDBCA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ED407638-0219-4B84-B9E2-6745A6F015F2}" type="pres">
      <dgm:prSet presAssocID="{A3ABD3A7-BF83-4C76-A990-490684CDBCAD}" presName="hierChild4" presStyleCnt="0"/>
      <dgm:spPr/>
    </dgm:pt>
  </dgm:ptLst>
  <dgm:cxnLst>
    <dgm:cxn modelId="{F094430C-E57C-4D4A-ACCB-AE07F351F329}" type="presOf" srcId="{A3ABD3A7-BF83-4C76-A990-490684CDBCAD}" destId="{E1F15F54-E965-425C-8484-490D19E13DA5}" srcOrd="0" destOrd="0" presId="urn:microsoft.com/office/officeart/2005/8/layout/hierarchy1"/>
    <dgm:cxn modelId="{D25C6E00-6F8F-44BE-8EDF-E9EA411BB088}" type="presOf" srcId="{F83F3267-CE3F-46D6-824C-23DF6EF5BBA7}" destId="{00FB76DF-9DD9-4771-ADC9-AE4F2A3BB402}" srcOrd="0" destOrd="0" presId="urn:microsoft.com/office/officeart/2005/8/layout/hierarchy1"/>
    <dgm:cxn modelId="{2FDF9621-9255-4AF2-8B2E-A80A2F45573E}" srcId="{4CA3AA74-8A4D-40C8-88CF-CCFF7B781564}" destId="{C5E807E0-C339-44D8-BC95-360551BEF6C7}" srcOrd="0" destOrd="0" parTransId="{C5CBC5B7-6B69-496E-9161-35EDB55256FD}" sibTransId="{2D08FF4D-4F19-499A-B523-78E3D279FD01}"/>
    <dgm:cxn modelId="{A1C92A34-B1B7-4194-A5A8-2BDE684AE7A3}" srcId="{2A90A4E1-D72E-441C-85A5-B7E06D71D27C}" destId="{174843D2-E1E8-455E-972B-DA262C64C10B}" srcOrd="0" destOrd="0" parTransId="{79AA71DF-75AC-405E-8F6F-F1A8223EF2D0}" sibTransId="{99601EB7-7B8A-44AC-AE8A-BB55C92AEB7A}"/>
    <dgm:cxn modelId="{0F69C056-6D6F-42CF-B3F9-E6CF9A84F97B}" type="presOf" srcId="{79AA71DF-75AC-405E-8F6F-F1A8223EF2D0}" destId="{805D9F42-C36C-41EA-B2BB-B997BEA2C00D}" srcOrd="0" destOrd="0" presId="urn:microsoft.com/office/officeart/2005/8/layout/hierarchy1"/>
    <dgm:cxn modelId="{60CF0474-0A3A-415D-92FE-6A0CF0A1784E}" type="presOf" srcId="{F1F20E69-73FF-4456-BC29-186988E3ECA0}" destId="{47D6D83F-1E8E-439E-AD96-0DD60F80D0D3}" srcOrd="0" destOrd="0" presId="urn:microsoft.com/office/officeart/2005/8/layout/hierarchy1"/>
    <dgm:cxn modelId="{366CA228-8D8F-4E5C-B619-09D01665E666}" srcId="{2A90A4E1-D72E-441C-85A5-B7E06D71D27C}" destId="{A3ABD3A7-BF83-4C76-A990-490684CDBCAD}" srcOrd="2" destOrd="0" parTransId="{F83F3267-CE3F-46D6-824C-23DF6EF5BBA7}" sibTransId="{6D074A0C-7136-4C16-8D96-1705135B20A1}"/>
    <dgm:cxn modelId="{A9E51090-8F3D-49CE-8610-7C8F1A6A95B9}" type="presOf" srcId="{AD4CBAC7-3F13-4B05-8E75-64605F186F3F}" destId="{CA66E276-9F12-40F9-A3CA-87797F30CBD8}" srcOrd="0" destOrd="0" presId="urn:microsoft.com/office/officeart/2005/8/layout/hierarchy1"/>
    <dgm:cxn modelId="{B7B47262-BF39-42D1-A773-3F78342965A4}" srcId="{C5E807E0-C339-44D8-BC95-360551BEF6C7}" destId="{2A90A4E1-D72E-441C-85A5-B7E06D71D27C}" srcOrd="0" destOrd="0" parTransId="{AD4CBAC7-3F13-4B05-8E75-64605F186F3F}" sibTransId="{A1FD6E39-6A27-40B4-8BA2-E3A1EFE8EBED}"/>
    <dgm:cxn modelId="{4C82C726-A1A6-4EC8-B2B1-CDA2D02D429B}" type="presOf" srcId="{2A90A4E1-D72E-441C-85A5-B7E06D71D27C}" destId="{89BDB06B-23D1-4D34-9EDB-B5CCBBBCBF78}" srcOrd="0" destOrd="0" presId="urn:microsoft.com/office/officeart/2005/8/layout/hierarchy1"/>
    <dgm:cxn modelId="{DBEECDB6-CA0F-45A2-89C0-58FC99705B37}" type="presOf" srcId="{174843D2-E1E8-455E-972B-DA262C64C10B}" destId="{CEA9F19A-6313-4CB5-A7B8-A427CEFA2757}" srcOrd="0" destOrd="0" presId="urn:microsoft.com/office/officeart/2005/8/layout/hierarchy1"/>
    <dgm:cxn modelId="{39E712F8-33A2-4915-B723-E809CBBB2C4A}" type="presOf" srcId="{C5E807E0-C339-44D8-BC95-360551BEF6C7}" destId="{E12DA411-069D-42BD-BF8C-346FCDD86F94}" srcOrd="0" destOrd="0" presId="urn:microsoft.com/office/officeart/2005/8/layout/hierarchy1"/>
    <dgm:cxn modelId="{649374BA-F87F-4FC7-85F3-36D9B07EF356}" srcId="{2A90A4E1-D72E-441C-85A5-B7E06D71D27C}" destId="{F1F20E69-73FF-4456-BC29-186988E3ECA0}" srcOrd="1" destOrd="0" parTransId="{14083F9E-03CF-432D-AE85-83027C121BCA}" sibTransId="{B526B2A8-4925-4E98-9E0F-BF6DE27F6C50}"/>
    <dgm:cxn modelId="{E42DA271-7FDF-49BF-8F74-457C704F9CE8}" type="presOf" srcId="{4CA3AA74-8A4D-40C8-88CF-CCFF7B781564}" destId="{401024BD-1FCB-4BAB-AF10-8C40274D678D}" srcOrd="0" destOrd="0" presId="urn:microsoft.com/office/officeart/2005/8/layout/hierarchy1"/>
    <dgm:cxn modelId="{51967C14-EB94-4DFB-89AE-325B62442662}" type="presOf" srcId="{14083F9E-03CF-432D-AE85-83027C121BCA}" destId="{42800C6E-C109-40B8-B353-7DA5A1D4C59D}" srcOrd="0" destOrd="0" presId="urn:microsoft.com/office/officeart/2005/8/layout/hierarchy1"/>
    <dgm:cxn modelId="{672BDADA-BBD9-481F-AEF1-BB6199F48C33}" type="presParOf" srcId="{401024BD-1FCB-4BAB-AF10-8C40274D678D}" destId="{51FDB6E0-D55D-4560-AE3C-F63A4354BF9E}" srcOrd="0" destOrd="0" presId="urn:microsoft.com/office/officeart/2005/8/layout/hierarchy1"/>
    <dgm:cxn modelId="{D472C1A6-04DA-42F0-8090-31D35C80E8BE}" type="presParOf" srcId="{51FDB6E0-D55D-4560-AE3C-F63A4354BF9E}" destId="{57AFB4B4-1546-4AB4-89E3-C768FADD939B}" srcOrd="0" destOrd="0" presId="urn:microsoft.com/office/officeart/2005/8/layout/hierarchy1"/>
    <dgm:cxn modelId="{852463C0-0D86-4A07-A5C8-6C769A66DFD9}" type="presParOf" srcId="{57AFB4B4-1546-4AB4-89E3-C768FADD939B}" destId="{F5B71A5B-3F13-4595-A517-D9DA27DFABD6}" srcOrd="0" destOrd="0" presId="urn:microsoft.com/office/officeart/2005/8/layout/hierarchy1"/>
    <dgm:cxn modelId="{63FDC3D0-B9B8-4FDB-94B7-3015B08080C5}" type="presParOf" srcId="{57AFB4B4-1546-4AB4-89E3-C768FADD939B}" destId="{E12DA411-069D-42BD-BF8C-346FCDD86F94}" srcOrd="1" destOrd="0" presId="urn:microsoft.com/office/officeart/2005/8/layout/hierarchy1"/>
    <dgm:cxn modelId="{31679DA5-5307-4057-A17D-23450D72B337}" type="presParOf" srcId="{51FDB6E0-D55D-4560-AE3C-F63A4354BF9E}" destId="{01D68C8D-3FA2-43D1-AA4F-C9205138BC22}" srcOrd="1" destOrd="0" presId="urn:microsoft.com/office/officeart/2005/8/layout/hierarchy1"/>
    <dgm:cxn modelId="{73DFC199-FFA8-48BD-AA39-48005A1224CE}" type="presParOf" srcId="{01D68C8D-3FA2-43D1-AA4F-C9205138BC22}" destId="{CA66E276-9F12-40F9-A3CA-87797F30CBD8}" srcOrd="0" destOrd="0" presId="urn:microsoft.com/office/officeart/2005/8/layout/hierarchy1"/>
    <dgm:cxn modelId="{63359331-74AB-41B9-AD89-EFA3122FCAD3}" type="presParOf" srcId="{01D68C8D-3FA2-43D1-AA4F-C9205138BC22}" destId="{14002B4E-832E-4E7E-8ACC-B0DD1D8EAB42}" srcOrd="1" destOrd="0" presId="urn:microsoft.com/office/officeart/2005/8/layout/hierarchy1"/>
    <dgm:cxn modelId="{25B3E6D8-B7C3-418A-B7FF-2F2501B8D5CF}" type="presParOf" srcId="{14002B4E-832E-4E7E-8ACC-B0DD1D8EAB42}" destId="{F0374058-EDD9-4947-A90C-44477147B805}" srcOrd="0" destOrd="0" presId="urn:microsoft.com/office/officeart/2005/8/layout/hierarchy1"/>
    <dgm:cxn modelId="{7D6C9E29-D9A0-4A9B-8381-41A024D3E12A}" type="presParOf" srcId="{F0374058-EDD9-4947-A90C-44477147B805}" destId="{467829DE-519C-4C65-9DEA-5A11CAB40D3B}" srcOrd="0" destOrd="0" presId="urn:microsoft.com/office/officeart/2005/8/layout/hierarchy1"/>
    <dgm:cxn modelId="{088C8F22-7BF9-4C0D-8523-3CC32B68EBDB}" type="presParOf" srcId="{F0374058-EDD9-4947-A90C-44477147B805}" destId="{89BDB06B-23D1-4D34-9EDB-B5CCBBBCBF78}" srcOrd="1" destOrd="0" presId="urn:microsoft.com/office/officeart/2005/8/layout/hierarchy1"/>
    <dgm:cxn modelId="{EBA58A3F-B89F-435F-9666-3D587F575EDA}" type="presParOf" srcId="{14002B4E-832E-4E7E-8ACC-B0DD1D8EAB42}" destId="{A6644293-0576-48CA-B8BE-E32068D9CD31}" srcOrd="1" destOrd="0" presId="urn:microsoft.com/office/officeart/2005/8/layout/hierarchy1"/>
    <dgm:cxn modelId="{1C0099F6-EDA2-4BE8-929C-38E3CA2749E4}" type="presParOf" srcId="{A6644293-0576-48CA-B8BE-E32068D9CD31}" destId="{805D9F42-C36C-41EA-B2BB-B997BEA2C00D}" srcOrd="0" destOrd="0" presId="urn:microsoft.com/office/officeart/2005/8/layout/hierarchy1"/>
    <dgm:cxn modelId="{31A827D9-723F-4BA4-9A5B-8F64D14029F8}" type="presParOf" srcId="{A6644293-0576-48CA-B8BE-E32068D9CD31}" destId="{91E9A2B4-8AD2-45D5-B135-DF0579FB46D9}" srcOrd="1" destOrd="0" presId="urn:microsoft.com/office/officeart/2005/8/layout/hierarchy1"/>
    <dgm:cxn modelId="{B32E1821-AB20-4062-BE11-5B1B4B936E5D}" type="presParOf" srcId="{91E9A2B4-8AD2-45D5-B135-DF0579FB46D9}" destId="{33132D99-A68A-4259-85E1-313CA47F103B}" srcOrd="0" destOrd="0" presId="urn:microsoft.com/office/officeart/2005/8/layout/hierarchy1"/>
    <dgm:cxn modelId="{FD5C5D4B-4A7A-4013-BB79-E84CD763E3A3}" type="presParOf" srcId="{33132D99-A68A-4259-85E1-313CA47F103B}" destId="{630CBDC9-516C-42B2-87BA-512E4EFA8F8A}" srcOrd="0" destOrd="0" presId="urn:microsoft.com/office/officeart/2005/8/layout/hierarchy1"/>
    <dgm:cxn modelId="{C0E9B1CF-7527-438C-8A9B-B2B4FAA2AB55}" type="presParOf" srcId="{33132D99-A68A-4259-85E1-313CA47F103B}" destId="{CEA9F19A-6313-4CB5-A7B8-A427CEFA2757}" srcOrd="1" destOrd="0" presId="urn:microsoft.com/office/officeart/2005/8/layout/hierarchy1"/>
    <dgm:cxn modelId="{A8531512-ED08-4E3F-90FB-11C739C251CE}" type="presParOf" srcId="{91E9A2B4-8AD2-45D5-B135-DF0579FB46D9}" destId="{35D460A3-0928-4C0D-B7FE-8296CAA1C136}" srcOrd="1" destOrd="0" presId="urn:microsoft.com/office/officeart/2005/8/layout/hierarchy1"/>
    <dgm:cxn modelId="{21700F11-72EF-4F92-892D-CACF17E776B0}" type="presParOf" srcId="{A6644293-0576-48CA-B8BE-E32068D9CD31}" destId="{42800C6E-C109-40B8-B353-7DA5A1D4C59D}" srcOrd="2" destOrd="0" presId="urn:microsoft.com/office/officeart/2005/8/layout/hierarchy1"/>
    <dgm:cxn modelId="{326F586F-DE1D-4292-9A4A-AF19949FB071}" type="presParOf" srcId="{A6644293-0576-48CA-B8BE-E32068D9CD31}" destId="{3554AD42-FA52-4819-8CC4-869A02492913}" srcOrd="3" destOrd="0" presId="urn:microsoft.com/office/officeart/2005/8/layout/hierarchy1"/>
    <dgm:cxn modelId="{193EB12E-AF63-4E3B-B23F-77CB666297B7}" type="presParOf" srcId="{3554AD42-FA52-4819-8CC4-869A02492913}" destId="{E8FB0689-A0AA-43FB-AA20-DFEF9019362C}" srcOrd="0" destOrd="0" presId="urn:microsoft.com/office/officeart/2005/8/layout/hierarchy1"/>
    <dgm:cxn modelId="{AA0B5247-4EE6-438B-9A65-8BA8500D8B35}" type="presParOf" srcId="{E8FB0689-A0AA-43FB-AA20-DFEF9019362C}" destId="{FE6C2861-E06D-4DA8-98A1-5DBD67EEDF18}" srcOrd="0" destOrd="0" presId="urn:microsoft.com/office/officeart/2005/8/layout/hierarchy1"/>
    <dgm:cxn modelId="{6F5DF164-75C0-481E-A650-61DD678671E2}" type="presParOf" srcId="{E8FB0689-A0AA-43FB-AA20-DFEF9019362C}" destId="{47D6D83F-1E8E-439E-AD96-0DD60F80D0D3}" srcOrd="1" destOrd="0" presId="urn:microsoft.com/office/officeart/2005/8/layout/hierarchy1"/>
    <dgm:cxn modelId="{BAE214A1-2488-4909-A977-0213859A8F2B}" type="presParOf" srcId="{3554AD42-FA52-4819-8CC4-869A02492913}" destId="{5163FC64-7964-4B6C-95E5-26546AB221B6}" srcOrd="1" destOrd="0" presId="urn:microsoft.com/office/officeart/2005/8/layout/hierarchy1"/>
    <dgm:cxn modelId="{DF926F36-6419-49D1-8519-847123702498}" type="presParOf" srcId="{A6644293-0576-48CA-B8BE-E32068D9CD31}" destId="{00FB76DF-9DD9-4771-ADC9-AE4F2A3BB402}" srcOrd="4" destOrd="0" presId="urn:microsoft.com/office/officeart/2005/8/layout/hierarchy1"/>
    <dgm:cxn modelId="{0159FDE0-2CE7-4794-B79F-FE20D43B4EF6}" type="presParOf" srcId="{A6644293-0576-48CA-B8BE-E32068D9CD31}" destId="{1B916630-A4E3-4531-9F57-01877267F5D1}" srcOrd="5" destOrd="0" presId="urn:microsoft.com/office/officeart/2005/8/layout/hierarchy1"/>
    <dgm:cxn modelId="{525D61AA-13BD-4DBC-B024-9E6C343E36BF}" type="presParOf" srcId="{1B916630-A4E3-4531-9F57-01877267F5D1}" destId="{309D09CD-0D67-4466-A086-794FE70A9A5A}" srcOrd="0" destOrd="0" presId="urn:microsoft.com/office/officeart/2005/8/layout/hierarchy1"/>
    <dgm:cxn modelId="{A6B34BCC-624C-4C79-BD2D-4F974F1ED843}" type="presParOf" srcId="{309D09CD-0D67-4466-A086-794FE70A9A5A}" destId="{65098BCD-E6D0-44FB-8429-B9926EC11945}" srcOrd="0" destOrd="0" presId="urn:microsoft.com/office/officeart/2005/8/layout/hierarchy1"/>
    <dgm:cxn modelId="{C3151F38-979B-4035-AE5C-D709F51B73FF}" type="presParOf" srcId="{309D09CD-0D67-4466-A086-794FE70A9A5A}" destId="{E1F15F54-E965-425C-8484-490D19E13DA5}" srcOrd="1" destOrd="0" presId="urn:microsoft.com/office/officeart/2005/8/layout/hierarchy1"/>
    <dgm:cxn modelId="{6EA34D46-06E7-4E95-9A2C-D8869ED834D4}" type="presParOf" srcId="{1B916630-A4E3-4531-9F57-01877267F5D1}" destId="{ED407638-0219-4B84-B9E2-6745A6F015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B76DF-9DD9-4771-ADC9-AE4F2A3BB402}">
      <dsp:nvSpPr>
        <dsp:cNvPr id="0" name=""/>
        <dsp:cNvSpPr/>
      </dsp:nvSpPr>
      <dsp:spPr>
        <a:xfrm>
          <a:off x="3605944" y="3764291"/>
          <a:ext cx="2394289" cy="569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255"/>
              </a:lnTo>
              <a:lnTo>
                <a:pt x="2394289" y="388255"/>
              </a:lnTo>
              <a:lnTo>
                <a:pt x="2394289" y="5697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00C6E-C109-40B8-B353-7DA5A1D4C59D}">
      <dsp:nvSpPr>
        <dsp:cNvPr id="0" name=""/>
        <dsp:cNvSpPr/>
      </dsp:nvSpPr>
      <dsp:spPr>
        <a:xfrm>
          <a:off x="3560224" y="3764291"/>
          <a:ext cx="91440" cy="5697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97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D9F42-C36C-41EA-B2BB-B997BEA2C00D}">
      <dsp:nvSpPr>
        <dsp:cNvPr id="0" name=""/>
        <dsp:cNvSpPr/>
      </dsp:nvSpPr>
      <dsp:spPr>
        <a:xfrm>
          <a:off x="1211655" y="3764291"/>
          <a:ext cx="2394289" cy="569732"/>
        </a:xfrm>
        <a:custGeom>
          <a:avLst/>
          <a:gdLst/>
          <a:ahLst/>
          <a:cxnLst/>
          <a:rect l="0" t="0" r="0" b="0"/>
          <a:pathLst>
            <a:path>
              <a:moveTo>
                <a:pt x="2394289" y="0"/>
              </a:moveTo>
              <a:lnTo>
                <a:pt x="2394289" y="388255"/>
              </a:lnTo>
              <a:lnTo>
                <a:pt x="0" y="388255"/>
              </a:lnTo>
              <a:lnTo>
                <a:pt x="0" y="5697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6E276-9F12-40F9-A3CA-87797F30CBD8}">
      <dsp:nvSpPr>
        <dsp:cNvPr id="0" name=""/>
        <dsp:cNvSpPr/>
      </dsp:nvSpPr>
      <dsp:spPr>
        <a:xfrm>
          <a:off x="3560224" y="1950617"/>
          <a:ext cx="91440" cy="5697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9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71A5B-3F13-4595-A517-D9DA27DFABD6}">
      <dsp:nvSpPr>
        <dsp:cNvPr id="0" name=""/>
        <dsp:cNvSpPr/>
      </dsp:nvSpPr>
      <dsp:spPr>
        <a:xfrm>
          <a:off x="788699" y="1708"/>
          <a:ext cx="5634489" cy="194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DA411-069D-42BD-BF8C-346FCDD86F94}">
      <dsp:nvSpPr>
        <dsp:cNvPr id="0" name=""/>
        <dsp:cNvSpPr/>
      </dsp:nvSpPr>
      <dsp:spPr>
        <a:xfrm>
          <a:off x="1006362" y="208488"/>
          <a:ext cx="5634489" cy="19489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b="1" kern="1200" dirty="0" smtClean="0">
              <a:solidFill>
                <a:schemeClr val="tx1"/>
              </a:solidFill>
            </a:rPr>
            <a:t>Landsheer der Nederlanden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b="1" kern="1200" dirty="0" smtClean="0">
              <a:solidFill>
                <a:schemeClr val="tx1"/>
              </a:solidFill>
            </a:rPr>
            <a:t>= koning van Spanje (Madrid)</a:t>
          </a:r>
          <a:endParaRPr lang="nl-NL" sz="2300" b="1" kern="1200" dirty="0">
            <a:solidFill>
              <a:schemeClr val="tx1"/>
            </a:solidFill>
          </a:endParaRPr>
        </a:p>
      </dsp:txBody>
      <dsp:txXfrm>
        <a:off x="1063444" y="265570"/>
        <a:ext cx="5520325" cy="1834744"/>
      </dsp:txXfrm>
    </dsp:sp>
    <dsp:sp modelId="{467829DE-519C-4C65-9DEA-5A11CAB40D3B}">
      <dsp:nvSpPr>
        <dsp:cNvPr id="0" name=""/>
        <dsp:cNvSpPr/>
      </dsp:nvSpPr>
      <dsp:spPr>
        <a:xfrm>
          <a:off x="974742" y="2520349"/>
          <a:ext cx="5262403" cy="1243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DB06B-23D1-4D34-9EDB-B5CCBBBCBF78}">
      <dsp:nvSpPr>
        <dsp:cNvPr id="0" name=""/>
        <dsp:cNvSpPr/>
      </dsp:nvSpPr>
      <dsp:spPr>
        <a:xfrm>
          <a:off x="1192405" y="2727129"/>
          <a:ext cx="5262403" cy="12439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b="1" kern="1200" dirty="0" smtClean="0"/>
            <a:t>Landvoogd der Nederlanden (Brussel)</a:t>
          </a:r>
          <a:endParaRPr lang="nl-NL" sz="2700" b="1" kern="1200" dirty="0"/>
        </a:p>
      </dsp:txBody>
      <dsp:txXfrm>
        <a:off x="1228839" y="2763563"/>
        <a:ext cx="5189535" cy="1171074"/>
      </dsp:txXfrm>
    </dsp:sp>
    <dsp:sp modelId="{630CBDC9-516C-42B2-87BA-512E4EFA8F8A}">
      <dsp:nvSpPr>
        <dsp:cNvPr id="0" name=""/>
        <dsp:cNvSpPr/>
      </dsp:nvSpPr>
      <dsp:spPr>
        <a:xfrm>
          <a:off x="232173" y="4334023"/>
          <a:ext cx="1958963" cy="1243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9F19A-6313-4CB5-A7B8-A427CEFA2757}">
      <dsp:nvSpPr>
        <dsp:cNvPr id="0" name=""/>
        <dsp:cNvSpPr/>
      </dsp:nvSpPr>
      <dsp:spPr>
        <a:xfrm>
          <a:off x="449836" y="4540803"/>
          <a:ext cx="1958963" cy="12439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Stadhouder </a:t>
          </a:r>
          <a:r>
            <a:rPr lang="nl-NL" sz="27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nl-NL" sz="27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gewest)</a:t>
          </a:r>
          <a:endParaRPr lang="nl-NL" sz="2700" kern="1200" dirty="0"/>
        </a:p>
      </dsp:txBody>
      <dsp:txXfrm>
        <a:off x="486270" y="4577237"/>
        <a:ext cx="1886095" cy="1171074"/>
      </dsp:txXfrm>
    </dsp:sp>
    <dsp:sp modelId="{FE6C2861-E06D-4DA8-98A1-5DBD67EEDF18}">
      <dsp:nvSpPr>
        <dsp:cNvPr id="0" name=""/>
        <dsp:cNvSpPr/>
      </dsp:nvSpPr>
      <dsp:spPr>
        <a:xfrm>
          <a:off x="2626462" y="4334023"/>
          <a:ext cx="1958963" cy="1243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6D83F-1E8E-439E-AD96-0DD60F80D0D3}">
      <dsp:nvSpPr>
        <dsp:cNvPr id="0" name=""/>
        <dsp:cNvSpPr/>
      </dsp:nvSpPr>
      <dsp:spPr>
        <a:xfrm>
          <a:off x="2844125" y="4540803"/>
          <a:ext cx="1958963" cy="12439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Stadhouder </a:t>
          </a:r>
          <a:r>
            <a:rPr lang="nl-NL" sz="27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nl-NL" sz="27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gewest)</a:t>
          </a:r>
          <a:r>
            <a:rPr lang="nl-NL" sz="2700" kern="1200" dirty="0" smtClean="0"/>
            <a:t> </a:t>
          </a:r>
          <a:endParaRPr lang="nl-NL" sz="2700" kern="1200" dirty="0"/>
        </a:p>
      </dsp:txBody>
      <dsp:txXfrm>
        <a:off x="2880559" y="4577237"/>
        <a:ext cx="1886095" cy="1171074"/>
      </dsp:txXfrm>
    </dsp:sp>
    <dsp:sp modelId="{65098BCD-E6D0-44FB-8429-B9926EC11945}">
      <dsp:nvSpPr>
        <dsp:cNvPr id="0" name=""/>
        <dsp:cNvSpPr/>
      </dsp:nvSpPr>
      <dsp:spPr>
        <a:xfrm>
          <a:off x="5020751" y="4334023"/>
          <a:ext cx="1958963" cy="1243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15F54-E965-425C-8484-490D19E13DA5}">
      <dsp:nvSpPr>
        <dsp:cNvPr id="0" name=""/>
        <dsp:cNvSpPr/>
      </dsp:nvSpPr>
      <dsp:spPr>
        <a:xfrm>
          <a:off x="5238414" y="4540803"/>
          <a:ext cx="1958963" cy="12439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Stadhouder </a:t>
          </a:r>
          <a:r>
            <a:rPr lang="nl-NL" sz="27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nl-NL" sz="27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gewest)</a:t>
          </a:r>
          <a:endParaRPr lang="nl-NL" sz="2700" kern="1200" dirty="0"/>
        </a:p>
      </dsp:txBody>
      <dsp:txXfrm>
        <a:off x="5274848" y="4577237"/>
        <a:ext cx="1886095" cy="1171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552AC-8AC9-4021-A545-DE6997B20964}" type="datetimeFigureOut">
              <a:rPr lang="nl-NL"/>
              <a:pPr>
                <a:defRPr/>
              </a:pPr>
              <a:t>29-6-2016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C6D88-2A91-4C79-BCD7-03AD331155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F8534-0E3B-4D60-A0CC-EBA6D20B06FD}" type="datetimeFigureOut">
              <a:rPr lang="nl-NL"/>
              <a:pPr>
                <a:defRPr/>
              </a:pPr>
              <a:t>29-6-2016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7047-369C-46C6-9268-793A8BCE24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D951-E580-4220-A547-599644CB9A61}" type="datetimeFigureOut">
              <a:rPr lang="nl-NL"/>
              <a:pPr>
                <a:defRPr/>
              </a:pPr>
              <a:t>29-6-2016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61F09-5494-4F9A-B8C2-32162C76A3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C82D-3D48-4867-BDAA-42FB590F660F}" type="datetimeFigureOut">
              <a:rPr lang="nl-NL"/>
              <a:pPr>
                <a:defRPr/>
              </a:pPr>
              <a:t>29-6-2016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09DA9-6DAE-4CA4-AB66-6FDB0A2158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48938-F70D-4B29-8B67-DD4C2D147CAB}" type="datetimeFigureOut">
              <a:rPr lang="nl-NL"/>
              <a:pPr>
                <a:defRPr/>
              </a:pPr>
              <a:t>29-6-2016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9D9D8-F670-4230-A045-EC34D0B9A0F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9A0A-12F0-4B58-BD28-A3082192EEC1}" type="datetimeFigureOut">
              <a:rPr lang="nl-NL"/>
              <a:pPr>
                <a:defRPr/>
              </a:pPr>
              <a:t>29-6-2016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FFA71-EFDB-43E8-A849-50DCC8A710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88D2-B78C-4099-9E98-86A09C29C42D}" type="datetimeFigureOut">
              <a:rPr lang="nl-NL"/>
              <a:pPr>
                <a:defRPr/>
              </a:pPr>
              <a:t>29-6-2016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945D2-D195-4B8A-874F-7BD93C07A3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A1FF-1CBB-4724-8CC7-734408E264B5}" type="datetimeFigureOut">
              <a:rPr lang="nl-NL"/>
              <a:pPr>
                <a:defRPr/>
              </a:pPr>
              <a:t>29-6-2016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E0CFB-3B3D-4555-A203-5C5599BDE63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0BCCB-4051-43B0-9B9E-FCEC2FD50224}" type="datetimeFigureOut">
              <a:rPr lang="nl-NL"/>
              <a:pPr>
                <a:defRPr/>
              </a:pPr>
              <a:t>29-6-2016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CBB6B-B286-4821-B456-69A1B8574FC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97911-148A-423F-9F80-B15D5FCBF67F}" type="datetimeFigureOut">
              <a:rPr lang="nl-NL"/>
              <a:pPr>
                <a:defRPr/>
              </a:pPr>
              <a:t>29-6-2016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7661-151B-4241-99C6-F670020F0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4D155-2983-4F21-8BAF-6E77DA7AABB9}" type="datetimeFigureOut">
              <a:rPr lang="nl-NL"/>
              <a:pPr>
                <a:defRPr/>
              </a:pPr>
              <a:t>29-6-2016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4D1E7-0C4B-4B12-A457-AABC5E22041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2D1E1E-F524-4740-9E54-DD9B4ADB4695}" type="datetimeFigureOut">
              <a:rPr lang="nl-NL"/>
              <a:pPr>
                <a:defRPr/>
              </a:pPr>
              <a:t>29-6-2016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066986-E825-4BEF-8812-D1EA51F2BA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107" y="857251"/>
            <a:ext cx="8934810" cy="1102519"/>
          </a:xfrm>
        </p:spPr>
        <p:txBody>
          <a:bodyPr>
            <a:noAutofit/>
          </a:bodyPr>
          <a:lstStyle/>
          <a:p>
            <a:r>
              <a:rPr lang="nl-NL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Een nieuwe tijd</a:t>
            </a:r>
            <a:endParaRPr lang="nl-N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107" y="4887162"/>
            <a:ext cx="7152189" cy="1314450"/>
          </a:xfrm>
        </p:spPr>
        <p:txBody>
          <a:bodyPr/>
          <a:lstStyle/>
          <a:p>
            <a:r>
              <a:rPr lang="nl-NL" sz="2400" b="1" dirty="0" smtClean="0">
                <a:solidFill>
                  <a:schemeClr val="tx1"/>
                </a:solidFill>
              </a:rPr>
              <a:t>Tijd van ontdekkers en hervormers</a:t>
            </a:r>
          </a:p>
          <a:p>
            <a:r>
              <a:rPr lang="nl-NL" sz="2400" b="1" dirty="0" smtClean="0">
                <a:solidFill>
                  <a:schemeClr val="tx1"/>
                </a:solidFill>
              </a:rPr>
              <a:t>1500 – 1600 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35" y="4995034"/>
            <a:ext cx="701512" cy="7015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13" y="1948437"/>
            <a:ext cx="3216125" cy="241209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03648" y="4356247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nl-N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Opstand in de Nederlanden</a:t>
            </a:r>
            <a:endParaRPr lang="nl-NL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70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83369"/>
            <a:ext cx="7875302" cy="5667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Verovering van Den Briel</a:t>
            </a:r>
            <a:endParaRPr lang="nl-N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6291" y="1412776"/>
            <a:ext cx="7656069" cy="4320480"/>
          </a:xfrm>
        </p:spPr>
        <p:txBody>
          <a:bodyPr rtlCol="0">
            <a:noAutofit/>
          </a:bodyPr>
          <a:lstStyle/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1 april 1572</a:t>
            </a:r>
            <a:endParaRPr lang="nl-NL" sz="22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latin typeface="Arial" charset="0"/>
                <a:cs typeface="Arial" charset="0"/>
              </a:rPr>
              <a:t>Watergeuzen door een storm “per ongeluk” in Den Briel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Stad is leeg </a:t>
            </a:r>
            <a:r>
              <a:rPr lang="nl-NL" sz="22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watergeuzen nemen de stad in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i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“Op 1 april verloor Alva zijn bril…”</a:t>
            </a:r>
            <a:endParaRPr lang="nl-NL" sz="2200" b="1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sz="2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3597029"/>
            <a:ext cx="4122730" cy="291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3514329"/>
            <a:ext cx="5256584" cy="30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933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6291" y="1412776"/>
            <a:ext cx="7656069" cy="1728192"/>
          </a:xfrm>
        </p:spPr>
        <p:txBody>
          <a:bodyPr rtlCol="0">
            <a:noAutofit/>
          </a:bodyPr>
          <a:lstStyle/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Nieuwe Spaanse tactiek: belegeren</a:t>
            </a:r>
            <a:endParaRPr lang="nl-NL" sz="22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dirty="0" smtClean="0">
                <a:latin typeface="Arial" charset="0"/>
                <a:cs typeface="Arial" charset="0"/>
              </a:rPr>
              <a:t>Stad uithongeren </a:t>
            </a:r>
            <a:r>
              <a:rPr lang="nl-NL" sz="2000" b="1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 overgave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i="1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Straffen, plunderen, verkrachten en uitmoorden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Spanjaarden zijn niet te vertrouwen!!!</a:t>
            </a:r>
            <a:endParaRPr lang="nl-NL" sz="22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sz="2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54" y="976928"/>
            <a:ext cx="6272854" cy="585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454398"/>
            <a:ext cx="6272854" cy="476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15" y="1448667"/>
            <a:ext cx="6272854" cy="473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83369"/>
            <a:ext cx="7875302" cy="5667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Bloedbad van Haarlem</a:t>
            </a:r>
            <a:endParaRPr lang="nl-N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al 1"/>
          <p:cNvSpPr/>
          <p:nvPr/>
        </p:nvSpPr>
        <p:spPr>
          <a:xfrm>
            <a:off x="1475656" y="3356992"/>
            <a:ext cx="1728192" cy="122413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83568" y="4437112"/>
            <a:ext cx="3456384" cy="215796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2591780" y="2132856"/>
            <a:ext cx="1728192" cy="122413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467544" y="1652377"/>
            <a:ext cx="1728192" cy="122413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9466" y="2414407"/>
            <a:ext cx="5984822" cy="435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og 2"/>
          <p:cNvSpPr/>
          <p:nvPr/>
        </p:nvSpPr>
        <p:spPr>
          <a:xfrm>
            <a:off x="2046211" y="2967209"/>
            <a:ext cx="4122096" cy="3183691"/>
          </a:xfrm>
          <a:prstGeom prst="arc">
            <a:avLst>
              <a:gd name="adj1" fmla="val 10717900"/>
              <a:gd name="adj2" fmla="val 678929"/>
            </a:avLst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2876771" y="3398247"/>
            <a:ext cx="2816765" cy="126725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1661088" y="5709614"/>
            <a:ext cx="4032448" cy="504056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hoek 16"/>
          <p:cNvSpPr/>
          <p:nvPr/>
        </p:nvSpPr>
        <p:spPr>
          <a:xfrm>
            <a:off x="7204958" y="1772816"/>
            <a:ext cx="13965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Zutphen</a:t>
            </a:r>
            <a:endParaRPr lang="nl-NL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7151004" y="3903439"/>
            <a:ext cx="14013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Haarlem</a:t>
            </a:r>
            <a:endParaRPr lang="nl-NL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7184118" y="6306700"/>
            <a:ext cx="14173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Naarden</a:t>
            </a:r>
            <a:endParaRPr lang="nl-NL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902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4.44444E-6 L 0.46111 -0.0930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5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L 0.4849 -0.3738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6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43421 0.2791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1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1" animBg="1"/>
      <p:bldP spid="3" grpId="2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83369"/>
            <a:ext cx="7875302" cy="5667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Beleg van Leiden</a:t>
            </a:r>
            <a:endParaRPr lang="nl-N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5313" y="2453956"/>
            <a:ext cx="5557087" cy="413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oelichting met afgeronde rechthoek 2"/>
          <p:cNvSpPr/>
          <p:nvPr/>
        </p:nvSpPr>
        <p:spPr>
          <a:xfrm>
            <a:off x="6696236" y="2453956"/>
            <a:ext cx="2232248" cy="1152128"/>
          </a:xfrm>
          <a:prstGeom prst="wedgeRoundRectCallout">
            <a:avLst>
              <a:gd name="adj1" fmla="val -65520"/>
              <a:gd name="adj2" fmla="val 10052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Eet mijn arm maar op!</a:t>
            </a:r>
            <a:endParaRPr lang="nl-NL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pic>
        <p:nvPicPr>
          <p:cNvPr id="9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368" y="3474220"/>
            <a:ext cx="4620983" cy="322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3104" y="764704"/>
            <a:ext cx="8664181" cy="4320480"/>
          </a:xfrm>
        </p:spPr>
        <p:txBody>
          <a:bodyPr rtlCol="0">
            <a:noAutofit/>
          </a:bodyPr>
          <a:lstStyle/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1573 – 1574 </a:t>
            </a:r>
            <a:endParaRPr lang="nl-NL" sz="22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dirty="0">
                <a:latin typeface="Arial" charset="0"/>
                <a:cs typeface="Arial" charset="0"/>
              </a:rPr>
              <a:t>Enorme honger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1" dirty="0" smtClean="0">
                <a:latin typeface="Arial" charset="0"/>
                <a:cs typeface="Arial" charset="0"/>
              </a:rPr>
              <a:t>Leiden blijft doorvechten: ze kennen de verhalen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Leiden wordt bevrijd door Willem van Oranje en de geuzen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Belangrijke Hollandse stad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Goed voor het zelfvertrouwen van de opstandelingen</a:t>
            </a:r>
          </a:p>
        </p:txBody>
      </p:sp>
      <p:pic>
        <p:nvPicPr>
          <p:cNvPr id="10" name="Picture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888379"/>
            <a:ext cx="6738501" cy="450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70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653136"/>
            <a:ext cx="4534342" cy="208861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0" y="0"/>
            <a:ext cx="7607746" cy="5667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1579: </a:t>
            </a:r>
            <a:r>
              <a:rPr lang="nl-N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Unie van Atrecht en Utrecht</a:t>
            </a:r>
            <a:endParaRPr lang="nl-N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Placeholder 6" descr="smeekschrift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9113" y="571500"/>
            <a:ext cx="5283200" cy="4037013"/>
          </a:xfrm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4569838" y="4665262"/>
            <a:ext cx="4499992" cy="2060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endParaRPr lang="nl-NL" sz="2200" b="1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397870"/>
              </p:ext>
            </p:extLst>
          </p:nvPr>
        </p:nvGraphicFramePr>
        <p:xfrm>
          <a:off x="35496" y="4665263"/>
          <a:ext cx="9036496" cy="2060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48">
                  <a:extLst>
                    <a:ext uri="{9D8B030D-6E8A-4147-A177-3AD203B41FA5}">
                      <a16:colId xmlns:a16="http://schemas.microsoft.com/office/drawing/2014/main" val="2915479340"/>
                    </a:ext>
                  </a:extLst>
                </a:gridCol>
                <a:gridCol w="4518248">
                  <a:extLst>
                    <a:ext uri="{9D8B030D-6E8A-4147-A177-3AD203B41FA5}">
                      <a16:colId xmlns:a16="http://schemas.microsoft.com/office/drawing/2014/main" val="3324359282"/>
                    </a:ext>
                  </a:extLst>
                </a:gridCol>
              </a:tblGrid>
              <a:tr h="436063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Unie van Atrecht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Unie van Utrecht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055571"/>
                  </a:ext>
                </a:extLst>
              </a:tr>
              <a:tr h="75265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 smtClean="0"/>
                        <a:t>Zuidelijke Franstalige gewesten</a:t>
                      </a:r>
                      <a:endParaRPr lang="nl-N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 smtClean="0"/>
                        <a:t>Noordelijke Nederlandstalige gewesten</a:t>
                      </a:r>
                      <a:endParaRPr lang="nl-NL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545294"/>
                  </a:ext>
                </a:extLst>
              </a:tr>
              <a:tr h="4360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 smtClean="0"/>
                        <a:t>Katholiek</a:t>
                      </a:r>
                      <a:endParaRPr lang="nl-N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 smtClean="0"/>
                        <a:t>protestants</a:t>
                      </a:r>
                      <a:endParaRPr lang="nl-NL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530268"/>
                  </a:ext>
                </a:extLst>
              </a:tr>
              <a:tr h="4360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 smtClean="0"/>
                        <a:t>Trouw aan Spaanse koning</a:t>
                      </a:r>
                      <a:endParaRPr lang="nl-N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 smtClean="0"/>
                        <a:t>Willen zichzelf besturen</a:t>
                      </a:r>
                      <a:endParaRPr lang="nl-NL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14696"/>
                  </a:ext>
                </a:extLst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66738"/>
            <a:ext cx="3331959" cy="398059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53799"/>
            <a:ext cx="3149484" cy="3980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83369"/>
            <a:ext cx="7875302" cy="5667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Onafhankelijkheid</a:t>
            </a:r>
            <a:endParaRPr lang="nl-N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2996952"/>
            <a:ext cx="3698838" cy="380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764704"/>
            <a:ext cx="9144000" cy="4320480"/>
          </a:xfrm>
        </p:spPr>
        <p:txBody>
          <a:bodyPr rtlCol="0">
            <a:noAutofit/>
          </a:bodyPr>
          <a:lstStyle/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b="1" dirty="0" smtClean="0">
                <a:latin typeface="Arial" pitchFamily="34" charset="0"/>
                <a:cs typeface="Arial" pitchFamily="34" charset="0"/>
              </a:rPr>
              <a:t>1581</a:t>
            </a:r>
            <a:endParaRPr lang="nl-NL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Arial" charset="0"/>
                <a:cs typeface="Arial" charset="0"/>
              </a:rPr>
              <a:t>De gewesten van de Unie van Utrecht</a:t>
            </a:r>
            <a:endParaRPr lang="nl-NL" sz="2400" b="1" dirty="0">
              <a:latin typeface="Arial" charset="0"/>
              <a:cs typeface="Arial" charset="0"/>
            </a:endParaRP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b="1" dirty="0" smtClean="0">
                <a:latin typeface="Arial" pitchFamily="34" charset="0"/>
                <a:cs typeface="Arial" pitchFamily="34" charset="0"/>
              </a:rPr>
              <a:t>Filips wordt afgezet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b="1" dirty="0">
                <a:latin typeface="Arial" pitchFamily="34" charset="0"/>
                <a:cs typeface="Arial" pitchFamily="34" charset="0"/>
              </a:rPr>
              <a:t>Je hoeft geen koning te dienen die het volk niet respecteert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400" b="1" i="1" dirty="0" smtClean="0">
                <a:latin typeface="Arial" pitchFamily="34" charset="0"/>
                <a:cs typeface="Arial" pitchFamily="34" charset="0"/>
              </a:rPr>
              <a:t>“Wij </a:t>
            </a:r>
            <a:r>
              <a:rPr lang="nl-NL" sz="2400" b="1" i="1" dirty="0">
                <a:latin typeface="Arial" pitchFamily="34" charset="0"/>
                <a:cs typeface="Arial" pitchFamily="34" charset="0"/>
              </a:rPr>
              <a:t>zweren hem </a:t>
            </a:r>
            <a:r>
              <a:rPr lang="nl-NL" sz="2400" b="1" i="1" dirty="0" smtClean="0">
                <a:latin typeface="Arial" pitchFamily="34" charset="0"/>
                <a:cs typeface="Arial" pitchFamily="34" charset="0"/>
              </a:rPr>
              <a:t>af!”</a:t>
            </a:r>
            <a:endParaRPr lang="nl-NL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87888"/>
            <a:ext cx="2088232" cy="2708374"/>
          </a:xfrm>
          <a:prstGeom prst="rect">
            <a:avLst/>
          </a:prstGeom>
        </p:spPr>
      </p:pic>
      <p:sp>
        <p:nvSpPr>
          <p:cNvPr id="3" name="Vermenigvuldigen 2"/>
          <p:cNvSpPr/>
          <p:nvPr/>
        </p:nvSpPr>
        <p:spPr>
          <a:xfrm>
            <a:off x="683568" y="3789040"/>
            <a:ext cx="2880320" cy="165618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27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64" y="0"/>
            <a:ext cx="7715250" cy="5667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Moord </a:t>
            </a:r>
            <a:r>
              <a:rPr lang="nl-N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Willem van Oranje</a:t>
            </a:r>
            <a:endParaRPr lang="nl-N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Placeholder 6" descr="smeekschrif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566738"/>
            <a:ext cx="5786437" cy="455295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588" y="4365104"/>
            <a:ext cx="8572500" cy="184653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Arial" charset="0"/>
                <a:cs typeface="Arial" charset="0"/>
              </a:rPr>
              <a:t>1584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Arial" charset="0"/>
                <a:cs typeface="Arial" charset="0"/>
              </a:rPr>
              <a:t>Door </a:t>
            </a:r>
            <a:r>
              <a:rPr lang="nl-NL" sz="2400" b="1" dirty="0" smtClean="0">
                <a:latin typeface="Arial" charset="0"/>
                <a:cs typeface="Arial" charset="0"/>
              </a:rPr>
              <a:t>Balthasar Gerards </a:t>
            </a:r>
            <a:r>
              <a:rPr lang="nl-NL" sz="2400" b="1" dirty="0" smtClean="0">
                <a:latin typeface="Arial" charset="0"/>
                <a:cs typeface="Arial" charset="0"/>
                <a:sym typeface="Wingdings" pitchFamily="2" charset="2"/>
              </a:rPr>
              <a:t> felle katholiek</a:t>
            </a:r>
            <a:endParaRPr lang="nl-NL" sz="2400" b="1" dirty="0" smtClean="0">
              <a:latin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Arial" charset="0"/>
                <a:cs typeface="Arial" charset="0"/>
              </a:rPr>
              <a:t>Vermoord in zijn eigen huis in Delft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i="1" dirty="0" smtClean="0">
                <a:latin typeface="Arial" charset="0"/>
                <a:cs typeface="Arial" charset="0"/>
              </a:rPr>
              <a:t>“Mijn </a:t>
            </a:r>
            <a:r>
              <a:rPr lang="nl-NL" sz="2400" b="1" i="1" dirty="0" smtClean="0">
                <a:latin typeface="Arial" charset="0"/>
                <a:cs typeface="Arial" charset="0"/>
              </a:rPr>
              <a:t>God, heb meelij met mijn ziel en mijn arme </a:t>
            </a:r>
            <a:r>
              <a:rPr lang="nl-NL" sz="2400" b="1" i="1" dirty="0" smtClean="0">
                <a:latin typeface="Arial" charset="0"/>
                <a:cs typeface="Arial" charset="0"/>
              </a:rPr>
              <a:t>volk.”</a:t>
            </a:r>
            <a:endParaRPr lang="nl-NL" sz="2400" b="1" i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Moord op Willem van Oranje</a:t>
            </a:r>
            <a:endParaRPr lang="nl-N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Placeholder 6" descr="smeekschrif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9150" y="1357313"/>
            <a:ext cx="2708275" cy="4094162"/>
          </a:xfrm>
        </p:spPr>
      </p:pic>
      <p:pic>
        <p:nvPicPr>
          <p:cNvPr id="40963" name="Content Placeholder 7" descr="kogelgaten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57813" y="1143000"/>
            <a:ext cx="3367087" cy="4451350"/>
          </a:xfrm>
        </p:spPr>
      </p:pic>
      <p:sp>
        <p:nvSpPr>
          <p:cNvPr id="9" name="TextBox 8"/>
          <p:cNvSpPr txBox="1"/>
          <p:nvPr/>
        </p:nvSpPr>
        <p:spPr>
          <a:xfrm>
            <a:off x="1143000" y="5786438"/>
            <a:ext cx="6093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kogelgaten zitten er nog!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86063"/>
            <a:ext cx="7772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Moord op willem van oranje</a:t>
            </a:r>
            <a:endParaRPr lang="nl-N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moord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2875"/>
            <a:ext cx="83534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oogenberg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142875"/>
            <a:ext cx="88646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oogenberg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5"/>
            <a:ext cx="88646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oogenbergh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575" y="295275"/>
            <a:ext cx="80962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oogenbergh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200" y="214313"/>
            <a:ext cx="76739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" y="528638"/>
            <a:ext cx="909828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0"/>
            <a:ext cx="8712968" cy="5667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Republiek </a:t>
            </a:r>
            <a:r>
              <a:rPr lang="nl-N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Zeven Verenigde Nederlanden</a:t>
            </a:r>
            <a:endParaRPr lang="nl-NL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38218"/>
            <a:ext cx="3240360" cy="431508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7504" y="4969556"/>
            <a:ext cx="8464996" cy="18884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Arial" charset="0"/>
                <a:cs typeface="Arial" charset="0"/>
              </a:rPr>
              <a:t>Noordelijke </a:t>
            </a:r>
            <a:r>
              <a:rPr lang="nl-NL" sz="2400" b="1" dirty="0" smtClean="0">
                <a:latin typeface="Arial" charset="0"/>
                <a:cs typeface="Arial" charset="0"/>
              </a:rPr>
              <a:t>gewesten (Unie van Utrecht) samen verder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i="1" dirty="0" smtClean="0">
                <a:latin typeface="Arial" charset="0"/>
                <a:cs typeface="Arial" charset="0"/>
              </a:rPr>
              <a:t>Een </a:t>
            </a:r>
            <a:r>
              <a:rPr lang="nl-NL" sz="2400" b="1" i="1" dirty="0" smtClean="0">
                <a:latin typeface="Arial" charset="0"/>
                <a:cs typeface="Arial" charset="0"/>
              </a:rPr>
              <a:t>republiek </a:t>
            </a:r>
            <a:r>
              <a:rPr lang="nl-NL" sz="2400" b="1" i="1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 geen </a:t>
            </a:r>
            <a:r>
              <a:rPr lang="nl-NL" sz="2400" b="1" i="1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Koning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Gewesten gaan zichzelf besturen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1588 </a:t>
            </a:r>
            <a:endParaRPr lang="nl-NL" sz="2400" b="1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908720"/>
            <a:ext cx="4094378" cy="342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881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64" y="0"/>
            <a:ext cx="7715250" cy="5667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Vrede van Münster</a:t>
            </a:r>
            <a:endParaRPr lang="nl-NL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04146"/>
            <a:ext cx="5786437" cy="447813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588" y="4365104"/>
            <a:ext cx="8572500" cy="249289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Arial" charset="0"/>
                <a:cs typeface="Arial" charset="0"/>
              </a:rPr>
              <a:t>1648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Arial" charset="0"/>
                <a:cs typeface="Arial" charset="0"/>
              </a:rPr>
              <a:t>Na 80 jaar strijd sluit de Republiek vrede met Spanje</a:t>
            </a:r>
            <a:endParaRPr lang="nl-NL" sz="2400" b="1" dirty="0" smtClean="0">
              <a:latin typeface="Arial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Arial" charset="0"/>
                <a:cs typeface="Arial" charset="0"/>
              </a:rPr>
              <a:t>De Spaanse koning accepteert de nederlaag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Einde van de Opstand tegen de Spaanse koning</a:t>
            </a:r>
            <a:endParaRPr lang="nl-NL" sz="24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8" y="2973669"/>
            <a:ext cx="1927101" cy="128473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8" y="604146"/>
            <a:ext cx="1927101" cy="1271886"/>
          </a:xfrm>
          <a:prstGeom prst="rect">
            <a:avLst/>
          </a:prstGeom>
        </p:spPr>
      </p:pic>
      <p:sp>
        <p:nvSpPr>
          <p:cNvPr id="3" name="Pijl-omlaag 2"/>
          <p:cNvSpPr/>
          <p:nvPr/>
        </p:nvSpPr>
        <p:spPr>
          <a:xfrm>
            <a:off x="741212" y="1913440"/>
            <a:ext cx="720080" cy="101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01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83369"/>
            <a:ext cx="2947764" cy="5667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Filips II</a:t>
            </a:r>
            <a:endParaRPr lang="nl-NL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Placeholder 6" descr="smeekschrif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566738"/>
            <a:ext cx="3571875" cy="463232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4537" y="980728"/>
            <a:ext cx="5095535" cy="5616624"/>
          </a:xfrm>
        </p:spPr>
        <p:txBody>
          <a:bodyPr rtlCol="0">
            <a:noAutofit/>
          </a:bodyPr>
          <a:lstStyle/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Enorm rijk</a:t>
            </a:r>
          </a:p>
          <a:p>
            <a:pPr marL="800100" lvl="1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Koning </a:t>
            </a: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van Spanje </a:t>
            </a:r>
            <a:endParaRPr lang="nl-NL" sz="2000" b="1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Landsheer </a:t>
            </a: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der </a:t>
            </a: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Nederlanden</a:t>
            </a:r>
          </a:p>
          <a:p>
            <a:pPr marL="800100" lvl="1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Kolonies in Amerika en andere delen van Europa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Centraal bestuur</a:t>
            </a:r>
          </a:p>
          <a:p>
            <a:pPr marL="800100" lvl="1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Overal dezelfde wetten en regels</a:t>
            </a:r>
          </a:p>
          <a:p>
            <a:pPr marL="800100" lvl="1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Regeren vanuit Madrid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Iedereen katholiek</a:t>
            </a:r>
          </a:p>
          <a:p>
            <a:pPr marL="800100" lvl="1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Strenge vervolgingen van ketters</a:t>
            </a:r>
            <a:endParaRPr lang="nl-NL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Bestuur in de Nederlanden</a:t>
            </a: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540597"/>
              </p:ext>
            </p:extLst>
          </p:nvPr>
        </p:nvGraphicFramePr>
        <p:xfrm>
          <a:off x="785786" y="785794"/>
          <a:ext cx="7429552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042" y="5445224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latin typeface="Calibri" pitchFamily="34" charset="0"/>
              </a:rPr>
              <a:t>17 </a:t>
            </a:r>
          </a:p>
          <a:p>
            <a:r>
              <a:rPr lang="nl-NL" dirty="0">
                <a:latin typeface="Calibri" pitchFamily="34" charset="0"/>
              </a:rPr>
              <a:t>gewesten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1116234"/>
            <a:ext cx="1123442" cy="145707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7563358" y="2573304"/>
            <a:ext cx="12410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Filips II</a:t>
            </a:r>
            <a:endParaRPr lang="nl-NL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3" y="3038983"/>
            <a:ext cx="1020877" cy="145707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11042" y="4496053"/>
            <a:ext cx="18966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Margaretha van Parma</a:t>
            </a:r>
            <a:endParaRPr lang="nl-NL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58" y="4973094"/>
            <a:ext cx="969360" cy="145707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7282710" y="4293096"/>
            <a:ext cx="18612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Willem van Oranje</a:t>
            </a:r>
            <a:endParaRPr lang="nl-NL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83369"/>
            <a:ext cx="6624736" cy="5667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Nederlanden ontevreden</a:t>
            </a:r>
            <a:endParaRPr lang="nl-N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Placeholder 6" descr="smeekschrif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87930" y="1259871"/>
            <a:ext cx="2900937" cy="376219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6291" y="1412776"/>
            <a:ext cx="6647957" cy="4320480"/>
          </a:xfrm>
        </p:spPr>
        <p:txBody>
          <a:bodyPr rtlCol="0">
            <a:noAutofit/>
          </a:bodyPr>
          <a:lstStyle/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Adel </a:t>
            </a:r>
          </a:p>
          <a:p>
            <a:pPr marL="800100" lvl="1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Wil meer macht</a:t>
            </a:r>
          </a:p>
          <a:p>
            <a:pPr marL="800100" lvl="1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Zelf wetten en regels maken</a:t>
            </a:r>
            <a:endParaRPr lang="nl-NL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Protestanten </a:t>
            </a:r>
          </a:p>
          <a:p>
            <a:pPr marL="800100" lvl="1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Worden vervolgd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Iedereen</a:t>
            </a:r>
          </a:p>
          <a:p>
            <a:pPr marL="800100" lvl="1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Hoge belastingen</a:t>
            </a:r>
          </a:p>
          <a:p>
            <a:pPr marL="800100" lvl="1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Filips had veel ambtenaren en soldaten nodig </a:t>
            </a:r>
            <a:endParaRPr lang="nl-NL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5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83369"/>
            <a:ext cx="6624736" cy="5667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Protestanten ontevreden</a:t>
            </a:r>
            <a:endParaRPr lang="nl-N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68960"/>
            <a:ext cx="4680520" cy="366851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6291" y="1412776"/>
            <a:ext cx="6647957" cy="4320480"/>
          </a:xfrm>
        </p:spPr>
        <p:txBody>
          <a:bodyPr rtlCol="0">
            <a:noAutofit/>
          </a:bodyPr>
          <a:lstStyle/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Worden streng vervolgd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Hebben geen eigen kerken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Stiekem bijeenkomen in de open lucht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nl-N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Hagenpreken</a:t>
            </a:r>
            <a:endParaRPr lang="nl-NL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988318"/>
            <a:ext cx="4680520" cy="162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02" y="4077072"/>
            <a:ext cx="3853662" cy="232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772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83369"/>
            <a:ext cx="6624736" cy="5667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Protestanten ontevreden</a:t>
            </a:r>
            <a:endParaRPr lang="nl-N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64741"/>
            <a:ext cx="4680520" cy="366851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6291" y="1412776"/>
            <a:ext cx="7656069" cy="4320480"/>
          </a:xfrm>
        </p:spPr>
        <p:txBody>
          <a:bodyPr rtlCol="0">
            <a:noAutofit/>
          </a:bodyPr>
          <a:lstStyle/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Willen geen beelden in de kerk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Er is honger en armoede</a:t>
            </a:r>
          </a:p>
          <a:p>
            <a:pPr marL="800100" lvl="1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Kerken staan vol met luxe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Protestanten gaan kerken en kloosters bestormen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nl-N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Beeldenstorm (1566)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endParaRPr lang="nl-NL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828" y="4437112"/>
            <a:ext cx="3853662" cy="232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2326" y="3638354"/>
            <a:ext cx="4680520" cy="314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1024" y="283368"/>
            <a:ext cx="2939634" cy="28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741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83369"/>
            <a:ext cx="7875302" cy="5667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Alva</a:t>
            </a:r>
            <a:r>
              <a:rPr lang="nl-N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komt naar de Nederlanden</a:t>
            </a:r>
            <a:endParaRPr lang="nl-N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60848"/>
            <a:ext cx="3528392" cy="458512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6291" y="1412776"/>
            <a:ext cx="7656069" cy="4320480"/>
          </a:xfrm>
        </p:spPr>
        <p:txBody>
          <a:bodyPr rtlCol="0">
            <a:noAutofit/>
          </a:bodyPr>
          <a:lstStyle/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Filips II is woedend over de Beeldenstorm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Hij stuurt Alva naar de Nederlanden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3 opdrachten</a:t>
            </a:r>
          </a:p>
          <a:p>
            <a:pPr marL="914400" lvl="1" indent="-4572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Rust en orde herstellen</a:t>
            </a:r>
          </a:p>
          <a:p>
            <a:pPr marL="914400" lvl="1" indent="-4572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Ketters nog strenger vervolgen</a:t>
            </a:r>
          </a:p>
          <a:p>
            <a:pPr marL="914400" lvl="1" indent="-4572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Belastingen verhogen</a:t>
            </a:r>
            <a:endParaRPr lang="nl-NL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7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83369"/>
            <a:ext cx="7875302" cy="5667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Alva</a:t>
            </a:r>
            <a:r>
              <a:rPr lang="nl-N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treedt streng op</a:t>
            </a:r>
            <a:endParaRPr lang="nl-N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96952"/>
            <a:ext cx="5317139" cy="381642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6291" y="1412776"/>
            <a:ext cx="7656069" cy="4320480"/>
          </a:xfrm>
        </p:spPr>
        <p:txBody>
          <a:bodyPr rtlCol="0">
            <a:noAutofit/>
          </a:bodyPr>
          <a:lstStyle/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Stadhouders Egmont en </a:t>
            </a:r>
            <a:r>
              <a:rPr lang="nl-NL" sz="2200" b="1" dirty="0" err="1" smtClean="0">
                <a:latin typeface="Arial" pitchFamily="34" charset="0"/>
                <a:cs typeface="Arial" pitchFamily="34" charset="0"/>
              </a:rPr>
              <a:t>Hoorne</a:t>
            </a: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 worden bestraft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Hadden de Beeldenstorm moeten voorkomen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Ter dood veroordeeld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Willem van Oranje vlucht naar Duitsland</a:t>
            </a:r>
          </a:p>
          <a:p>
            <a:pPr marL="914400" lvl="1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Bouwt een leger op</a:t>
            </a:r>
          </a:p>
          <a:p>
            <a:pPr marL="914400" lvl="1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Samenwerken met </a:t>
            </a:r>
            <a:r>
              <a:rPr lang="nl-N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watergeuzen</a:t>
            </a:r>
          </a:p>
          <a:p>
            <a:pPr marL="914400" lvl="1" indent="-4572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Klaarmaken voor een aanval</a:t>
            </a:r>
            <a:endParaRPr lang="nl-NL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5" y="2717512"/>
            <a:ext cx="2682570" cy="402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56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83369"/>
            <a:ext cx="7875302" cy="5667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Watergeuzen</a:t>
            </a:r>
            <a:endParaRPr lang="nl-N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6291" y="1412776"/>
            <a:ext cx="7656069" cy="4320480"/>
          </a:xfrm>
        </p:spPr>
        <p:txBody>
          <a:bodyPr rtlCol="0">
            <a:noAutofit/>
          </a:bodyPr>
          <a:lstStyle/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>
                <a:latin typeface="Arial" pitchFamily="34" charset="0"/>
                <a:cs typeface="Arial" pitchFamily="34" charset="0"/>
              </a:rPr>
              <a:t>Gevluchte </a:t>
            </a: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protestantse opstandelingen</a:t>
            </a:r>
            <a:endParaRPr lang="nl-NL" sz="2200" b="1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>
                <a:latin typeface="Arial" pitchFamily="34" charset="0"/>
                <a:cs typeface="Arial" pitchFamily="34" charset="0"/>
              </a:rPr>
              <a:t>Vielen aan vanaf zee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>
                <a:latin typeface="Arial" pitchFamily="34" charset="0"/>
                <a:cs typeface="Arial" pitchFamily="34" charset="0"/>
              </a:rPr>
              <a:t>“hulptroepen” van Willem van Oranje </a:t>
            </a:r>
            <a:endParaRPr lang="nl-NL" sz="22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Berucht vanwege </a:t>
            </a:r>
            <a:r>
              <a:rPr lang="nl-NL" sz="2200" b="1" dirty="0">
                <a:latin typeface="Arial" pitchFamily="34" charset="0"/>
                <a:cs typeface="Arial" pitchFamily="34" charset="0"/>
              </a:rPr>
              <a:t>wrede </a:t>
            </a:r>
            <a:r>
              <a:rPr lang="nl-NL" sz="2200" b="1" dirty="0" smtClean="0">
                <a:latin typeface="Arial" pitchFamily="34" charset="0"/>
                <a:cs typeface="Arial" pitchFamily="34" charset="0"/>
              </a:rPr>
              <a:t>handelingen</a:t>
            </a:r>
          </a:p>
        </p:txBody>
      </p:sp>
      <p:pic>
        <p:nvPicPr>
          <p:cNvPr id="5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188640"/>
            <a:ext cx="2682570" cy="395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887778"/>
            <a:ext cx="4392488" cy="281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194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510</Words>
  <Application>Microsoft Office PowerPoint</Application>
  <PresentationFormat>Diavoorstelling (4:3)</PresentationFormat>
  <Paragraphs>120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Old English Text MT</vt:lpstr>
      <vt:lpstr>Wingdings</vt:lpstr>
      <vt:lpstr>Office Theme</vt:lpstr>
      <vt:lpstr>Een nieuwe tijd</vt:lpstr>
      <vt:lpstr>Filips II</vt:lpstr>
      <vt:lpstr>Bestuur in de Nederlanden</vt:lpstr>
      <vt:lpstr>Nederlanden ontevreden</vt:lpstr>
      <vt:lpstr>Protestanten ontevreden</vt:lpstr>
      <vt:lpstr>Protestanten ontevreden</vt:lpstr>
      <vt:lpstr>Alva komt naar de Nederlanden</vt:lpstr>
      <vt:lpstr>Alva treedt streng op</vt:lpstr>
      <vt:lpstr>Watergeuzen</vt:lpstr>
      <vt:lpstr>Verovering van Den Briel</vt:lpstr>
      <vt:lpstr>Bloedbad van Haarlem</vt:lpstr>
      <vt:lpstr>Beleg van Leiden</vt:lpstr>
      <vt:lpstr>1579: Unie van Atrecht en Utrecht</vt:lpstr>
      <vt:lpstr>Onafhankelijkheid</vt:lpstr>
      <vt:lpstr>Moord op Willem van Oranje</vt:lpstr>
      <vt:lpstr>Moord op Willem van Oranje</vt:lpstr>
      <vt:lpstr>Moord op willem van oranje</vt:lpstr>
      <vt:lpstr>Republiek der Zeven Verenigde Nederlanden</vt:lpstr>
      <vt:lpstr>Vrede van Münster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 en Claudio</dc:creator>
  <cp:lastModifiedBy>Claudio Ruffin (rfc)</cp:lastModifiedBy>
  <cp:revision>95</cp:revision>
  <dcterms:created xsi:type="dcterms:W3CDTF">2010-02-24T22:27:52Z</dcterms:created>
  <dcterms:modified xsi:type="dcterms:W3CDTF">2016-06-29T13:48:11Z</dcterms:modified>
</cp:coreProperties>
</file>